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8.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9.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2.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27"/>
  </p:notesMasterIdLst>
  <p:handoutMasterIdLst>
    <p:handoutMasterId r:id="rId28"/>
  </p:handoutMasterIdLst>
  <p:sldIdLst>
    <p:sldId id="2147468422" r:id="rId17"/>
    <p:sldId id="2147469858" r:id="rId18"/>
    <p:sldId id="2147469861" r:id="rId19"/>
    <p:sldId id="2147469862" r:id="rId20"/>
    <p:sldId id="2147469863" r:id="rId21"/>
    <p:sldId id="2147469864" r:id="rId22"/>
    <p:sldId id="2147469865" r:id="rId23"/>
    <p:sldId id="2147469866" r:id="rId24"/>
    <p:sldId id="2147469848" r:id="rId25"/>
    <p:sldId id="2076137535" r:id="rId26"/>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7CEC3-6BA5-4EF2-B9E3-416F5F9B8184}" v="1" dt="2023-06-13T16:04:00.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82" autoAdjust="0"/>
    <p:restoredTop sz="73007" autoAdjust="0"/>
  </p:normalViewPr>
  <p:slideViewPr>
    <p:cSldViewPr snapToGrid="0">
      <p:cViewPr varScale="1">
        <p:scale>
          <a:sx n="116" d="100"/>
          <a:sy n="116" d="100"/>
        </p:scale>
        <p:origin x="1650" y="96"/>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slide" Target="slides/slide5.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6/13/2023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6/13/2023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6/13/2023 6:03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641769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3195781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230625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6</a:t>
            </a:fld>
            <a:endParaRPr lang="en-US" dirty="0"/>
          </a:p>
        </p:txBody>
      </p:sp>
    </p:spTree>
    <p:extLst>
      <p:ext uri="{BB962C8B-B14F-4D97-AF65-F5344CB8AC3E}">
        <p14:creationId xmlns:p14="http://schemas.microsoft.com/office/powerpoint/2010/main" val="748488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7</a:t>
            </a:fld>
            <a:endParaRPr lang="en-US" dirty="0"/>
          </a:p>
        </p:txBody>
      </p:sp>
    </p:spTree>
    <p:extLst>
      <p:ext uri="{BB962C8B-B14F-4D97-AF65-F5344CB8AC3E}">
        <p14:creationId xmlns:p14="http://schemas.microsoft.com/office/powerpoint/2010/main" val="182741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8</a:t>
            </a:fld>
            <a:endParaRPr lang="en-US" dirty="0"/>
          </a:p>
        </p:txBody>
      </p:sp>
    </p:spTree>
    <p:extLst>
      <p:ext uri="{BB962C8B-B14F-4D97-AF65-F5344CB8AC3E}">
        <p14:creationId xmlns:p14="http://schemas.microsoft.com/office/powerpoint/2010/main" val="4124370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6/13/2023 6:03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6/13/2023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117836161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6/13/2023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6/13/2023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image" Target="../media/image67.emf"/><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oleObject" Target="../embeddings/oleObject1.bin"/><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tags" Target="../tags/tag2.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theme" Target="../theme/theme1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theme" Target="../theme/theme11.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theme" Target="../theme/theme12.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image" Target="../media/image6.emf"/><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theme" Target="../theme/theme13.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8" Type="http://schemas.openxmlformats.org/officeDocument/2006/relationships/slideLayout" Target="../slideLayouts/slideLayout387.xml"/><Relationship Id="rId3"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image" Target="../media/image6.emf"/><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theme" Target="../theme/theme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image" Target="../media/image6.emf"/><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41"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8" Type="http://schemas.openxmlformats.org/officeDocument/2006/relationships/slideLayout" Target="../slideLayouts/slideLayout132.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image" Target="../media/image6.emf"/><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theme" Target="../theme/theme7.xml"/><Relationship Id="rId8" Type="http://schemas.openxmlformats.org/officeDocument/2006/relationships/slideLayout" Target="../slideLayouts/slideLayout172.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42" Type="http://schemas.openxmlformats.org/officeDocument/2006/relationships/slideLayout" Target="../slideLayouts/slideLayout248.xml"/><Relationship Id="rId47" Type="http://schemas.openxmlformats.org/officeDocument/2006/relationships/slideLayout" Target="../slideLayouts/slideLayout253.xml"/><Relationship Id="rId63" Type="http://schemas.openxmlformats.org/officeDocument/2006/relationships/slideLayout" Target="../slideLayouts/slideLayout269.xml"/><Relationship Id="rId68" Type="http://schemas.openxmlformats.org/officeDocument/2006/relationships/slideLayout" Target="../slideLayouts/slideLayout274.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9" Type="http://schemas.openxmlformats.org/officeDocument/2006/relationships/slideLayout" Target="../slideLayouts/slideLayout235.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slideLayout" Target="../slideLayouts/slideLayout246.xml"/><Relationship Id="rId45" Type="http://schemas.openxmlformats.org/officeDocument/2006/relationships/slideLayout" Target="../slideLayouts/slideLayout251.xml"/><Relationship Id="rId53" Type="http://schemas.openxmlformats.org/officeDocument/2006/relationships/slideLayout" Target="../slideLayouts/slideLayout259.xml"/><Relationship Id="rId58" Type="http://schemas.openxmlformats.org/officeDocument/2006/relationships/slideLayout" Target="../slideLayouts/slideLayout264.xml"/><Relationship Id="rId66" Type="http://schemas.openxmlformats.org/officeDocument/2006/relationships/slideLayout" Target="../slideLayouts/slideLayout272.xml"/><Relationship Id="rId74" Type="http://schemas.openxmlformats.org/officeDocument/2006/relationships/image" Target="../media/image6.emf"/><Relationship Id="rId5" Type="http://schemas.openxmlformats.org/officeDocument/2006/relationships/slideLayout" Target="../slideLayouts/slideLayout211.xml"/><Relationship Id="rId61" Type="http://schemas.openxmlformats.org/officeDocument/2006/relationships/slideLayout" Target="../slideLayouts/slideLayout267.xml"/><Relationship Id="rId19" Type="http://schemas.openxmlformats.org/officeDocument/2006/relationships/slideLayout" Target="../slideLayouts/slideLayout22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43" Type="http://schemas.openxmlformats.org/officeDocument/2006/relationships/slideLayout" Target="../slideLayouts/slideLayout249.xml"/><Relationship Id="rId48" Type="http://schemas.openxmlformats.org/officeDocument/2006/relationships/slideLayout" Target="../slideLayouts/slideLayout254.xml"/><Relationship Id="rId56" Type="http://schemas.openxmlformats.org/officeDocument/2006/relationships/slideLayout" Target="../slideLayouts/slideLayout262.xml"/><Relationship Id="rId64" Type="http://schemas.openxmlformats.org/officeDocument/2006/relationships/slideLayout" Target="../slideLayouts/slideLayout270.xml"/><Relationship Id="rId69" Type="http://schemas.openxmlformats.org/officeDocument/2006/relationships/slideLayout" Target="../slideLayouts/slideLayout275.xml"/><Relationship Id="rId8" Type="http://schemas.openxmlformats.org/officeDocument/2006/relationships/slideLayout" Target="../slideLayouts/slideLayout214.xml"/><Relationship Id="rId51" Type="http://schemas.openxmlformats.org/officeDocument/2006/relationships/slideLayout" Target="../slideLayouts/slideLayout257.xml"/><Relationship Id="rId72" Type="http://schemas.openxmlformats.org/officeDocument/2006/relationships/slideLayout" Target="../slideLayouts/slideLayout278.xml"/><Relationship Id="rId3" Type="http://schemas.openxmlformats.org/officeDocument/2006/relationships/slideLayout" Target="../slideLayouts/slideLayout209.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46" Type="http://schemas.openxmlformats.org/officeDocument/2006/relationships/slideLayout" Target="../slideLayouts/slideLayout252.xml"/><Relationship Id="rId59" Type="http://schemas.openxmlformats.org/officeDocument/2006/relationships/slideLayout" Target="../slideLayouts/slideLayout265.xml"/><Relationship Id="rId67" Type="http://schemas.openxmlformats.org/officeDocument/2006/relationships/slideLayout" Target="../slideLayouts/slideLayout273.xml"/><Relationship Id="rId20" Type="http://schemas.openxmlformats.org/officeDocument/2006/relationships/slideLayout" Target="../slideLayouts/slideLayout226.xml"/><Relationship Id="rId41" Type="http://schemas.openxmlformats.org/officeDocument/2006/relationships/slideLayout" Target="../slideLayouts/slideLayout247.xml"/><Relationship Id="rId54" Type="http://schemas.openxmlformats.org/officeDocument/2006/relationships/slideLayout" Target="../slideLayouts/slideLayout260.xml"/><Relationship Id="rId62" Type="http://schemas.openxmlformats.org/officeDocument/2006/relationships/slideLayout" Target="../slideLayouts/slideLayout268.xml"/><Relationship Id="rId70" Type="http://schemas.openxmlformats.org/officeDocument/2006/relationships/slideLayout" Target="../slideLayouts/slideLayout276.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49" Type="http://schemas.openxmlformats.org/officeDocument/2006/relationships/slideLayout" Target="../slideLayouts/slideLayout255.xml"/><Relationship Id="rId57" Type="http://schemas.openxmlformats.org/officeDocument/2006/relationships/slideLayout" Target="../slideLayouts/slideLayout263.xml"/><Relationship Id="rId10" Type="http://schemas.openxmlformats.org/officeDocument/2006/relationships/slideLayout" Target="../slideLayouts/slideLayout216.xml"/><Relationship Id="rId31" Type="http://schemas.openxmlformats.org/officeDocument/2006/relationships/slideLayout" Target="../slideLayouts/slideLayout237.xml"/><Relationship Id="rId44" Type="http://schemas.openxmlformats.org/officeDocument/2006/relationships/slideLayout" Target="../slideLayouts/slideLayout250.xml"/><Relationship Id="rId52" Type="http://schemas.openxmlformats.org/officeDocument/2006/relationships/slideLayout" Target="../slideLayouts/slideLayout258.xml"/><Relationship Id="rId60" Type="http://schemas.openxmlformats.org/officeDocument/2006/relationships/slideLayout" Target="../slideLayouts/slideLayout266.xml"/><Relationship Id="rId65" Type="http://schemas.openxmlformats.org/officeDocument/2006/relationships/slideLayout" Target="../slideLayouts/slideLayout271.xml"/><Relationship Id="rId73" Type="http://schemas.openxmlformats.org/officeDocument/2006/relationships/theme" Target="../theme/theme8.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9" Type="http://schemas.openxmlformats.org/officeDocument/2006/relationships/slideLayout" Target="../slideLayouts/slideLayout245.xml"/><Relationship Id="rId34" Type="http://schemas.openxmlformats.org/officeDocument/2006/relationships/slideLayout" Target="../slideLayouts/slideLayout240.xml"/><Relationship Id="rId50" Type="http://schemas.openxmlformats.org/officeDocument/2006/relationships/slideLayout" Target="../slideLayouts/slideLayout256.xml"/><Relationship Id="rId55" Type="http://schemas.openxmlformats.org/officeDocument/2006/relationships/slideLayout" Target="../slideLayouts/slideLayout261.xml"/><Relationship Id="rId7" Type="http://schemas.openxmlformats.org/officeDocument/2006/relationships/slideLayout" Target="../slideLayouts/slideLayout213.xml"/><Relationship Id="rId71" Type="http://schemas.openxmlformats.org/officeDocument/2006/relationships/slideLayout" Target="../slideLayouts/slideLayout2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theme" Target="../theme/theme9.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 id="2147493547"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28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xml"/><Relationship Id="rId1" Type="http://schemas.openxmlformats.org/officeDocument/2006/relationships/slideLayout" Target="../slideLayouts/slideLayout124.xml"/><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4.xml"/><Relationship Id="rId1" Type="http://schemas.openxmlformats.org/officeDocument/2006/relationships/slideLayout" Target="../slideLayouts/slideLayout124.xml"/><Relationship Id="rId5" Type="http://schemas.openxmlformats.org/officeDocument/2006/relationships/image" Target="../media/image85.emf"/><Relationship Id="rId4" Type="http://schemas.openxmlformats.org/officeDocument/2006/relationships/image" Target="../media/image84.emf"/></Relationships>
</file>

<file path=ppt/slides/_rels/slide5.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5.xml"/><Relationship Id="rId1" Type="http://schemas.openxmlformats.org/officeDocument/2006/relationships/slideLayout" Target="../slideLayouts/slideLayout124.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6.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image" Target="../media/image96.emf"/><Relationship Id="rId3" Type="http://schemas.openxmlformats.org/officeDocument/2006/relationships/image" Target="../media/image86.emf"/><Relationship Id="rId7" Type="http://schemas.openxmlformats.org/officeDocument/2006/relationships/image" Target="../media/image91.emf"/><Relationship Id="rId12" Type="http://schemas.openxmlformats.org/officeDocument/2006/relationships/image" Target="../media/image90.emf"/><Relationship Id="rId2" Type="http://schemas.openxmlformats.org/officeDocument/2006/relationships/notesSlide" Target="../notesSlides/notesSlide6.xml"/><Relationship Id="rId1" Type="http://schemas.openxmlformats.org/officeDocument/2006/relationships/slideLayout" Target="../slideLayouts/slideLayout124.xml"/><Relationship Id="rId6" Type="http://schemas.openxmlformats.org/officeDocument/2006/relationships/image" Target="../media/image89.emf"/><Relationship Id="rId11" Type="http://schemas.openxmlformats.org/officeDocument/2006/relationships/image" Target="../media/image95.emf"/><Relationship Id="rId5" Type="http://schemas.openxmlformats.org/officeDocument/2006/relationships/image" Target="../media/image88.emf"/><Relationship Id="rId10" Type="http://schemas.openxmlformats.org/officeDocument/2006/relationships/image" Target="../media/image94.emf"/><Relationship Id="rId4" Type="http://schemas.openxmlformats.org/officeDocument/2006/relationships/image" Target="../media/image87.emf"/><Relationship Id="rId9" Type="http://schemas.openxmlformats.org/officeDocument/2006/relationships/image" Target="../media/image93.emf"/></Relationships>
</file>

<file path=ppt/slides/_rels/slide7.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image" Target="../media/image95.emf"/><Relationship Id="rId3" Type="http://schemas.openxmlformats.org/officeDocument/2006/relationships/image" Target="../media/image96.emf"/><Relationship Id="rId7" Type="http://schemas.openxmlformats.org/officeDocument/2006/relationships/image" Target="../media/image89.emf"/><Relationship Id="rId12" Type="http://schemas.openxmlformats.org/officeDocument/2006/relationships/image" Target="../media/image94.emf"/><Relationship Id="rId2" Type="http://schemas.openxmlformats.org/officeDocument/2006/relationships/notesSlide" Target="../notesSlides/notesSlide7.xml"/><Relationship Id="rId1" Type="http://schemas.openxmlformats.org/officeDocument/2006/relationships/slideLayout" Target="../slideLayouts/slideLayout124.xml"/><Relationship Id="rId6" Type="http://schemas.openxmlformats.org/officeDocument/2006/relationships/image" Target="../media/image88.emf"/><Relationship Id="rId11" Type="http://schemas.openxmlformats.org/officeDocument/2006/relationships/image" Target="../media/image93.emf"/><Relationship Id="rId5" Type="http://schemas.openxmlformats.org/officeDocument/2006/relationships/image" Target="../media/image8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 Id="rId14" Type="http://schemas.openxmlformats.org/officeDocument/2006/relationships/image" Target="../media/image97.emf"/></Relationships>
</file>

<file path=ppt/slides/_rels/slide8.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image" Target="../media/image95.emf"/><Relationship Id="rId3" Type="http://schemas.openxmlformats.org/officeDocument/2006/relationships/image" Target="../media/image96.emf"/><Relationship Id="rId7" Type="http://schemas.openxmlformats.org/officeDocument/2006/relationships/image" Target="../media/image89.emf"/><Relationship Id="rId12" Type="http://schemas.openxmlformats.org/officeDocument/2006/relationships/image" Target="../media/image94.emf"/><Relationship Id="rId2" Type="http://schemas.openxmlformats.org/officeDocument/2006/relationships/notesSlide" Target="../notesSlides/notesSlide8.xml"/><Relationship Id="rId1" Type="http://schemas.openxmlformats.org/officeDocument/2006/relationships/slideLayout" Target="../slideLayouts/slideLayout124.xml"/><Relationship Id="rId6" Type="http://schemas.openxmlformats.org/officeDocument/2006/relationships/image" Target="../media/image88.emf"/><Relationship Id="rId11" Type="http://schemas.openxmlformats.org/officeDocument/2006/relationships/image" Target="../media/image93.emf"/><Relationship Id="rId5" Type="http://schemas.openxmlformats.org/officeDocument/2006/relationships/image" Target="../media/image8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 Id="rId14" Type="http://schemas.openxmlformats.org/officeDocument/2006/relationships/image" Target="../media/image98.emf"/></Relationships>
</file>

<file path=ppt/slides/_rels/slide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9.xml"/><Relationship Id="rId1" Type="http://schemas.openxmlformats.org/officeDocument/2006/relationships/slideLayout" Target="../slideLayouts/slideLayout2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eDiscovery</a:t>
            </a:r>
          </a:p>
        </p:txBody>
      </p:sp>
      <p:sp>
        <p:nvSpPr>
          <p:cNvPr id="5" name="Text Placeholder 4"/>
          <p:cNvSpPr>
            <a:spLocks noGrp="1"/>
          </p:cNvSpPr>
          <p:nvPr>
            <p:ph type="body" sz="quarter" idx="12"/>
          </p:nvPr>
        </p:nvSpPr>
        <p:spPr>
          <a:xfrm>
            <a:off x="554245" y="5233179"/>
            <a:ext cx="7184036" cy="584775"/>
          </a:xfrm>
        </p:spPr>
        <p:txBody>
          <a:bodyPr/>
          <a:lstStyle/>
          <a:p>
            <a:r>
              <a:rPr lang="en-US" sz="1800" dirty="0"/>
              <a:t>Thierry Matusiak - Information Protection Architect</a:t>
            </a:r>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5" y="6632953"/>
            <a:ext cx="1410907" cy="153888"/>
          </a:xfrm>
          <a:prstGeom prst="rect">
            <a:avLst/>
          </a:prstGeom>
          <a:noFill/>
        </p:spPr>
        <p:txBody>
          <a:bodyPr wrap="square" lIns="0" tIns="0" rIns="0" bIns="0" rtlCol="0">
            <a:spAutoFit/>
          </a:bodyPr>
          <a:lstStyle/>
          <a:p>
            <a:pPr algn="l"/>
            <a:r>
              <a:rPr lang="en-US" sz="1000" dirty="0"/>
              <a:t>Version </a:t>
            </a:r>
            <a:r>
              <a:rPr lang="en-US" sz="1000"/>
              <a:t>: 2023-06-13</a:t>
            </a:r>
            <a:endParaRPr lang="en-US" sz="1000" dirty="0"/>
          </a:p>
        </p:txBody>
      </p:sp>
    </p:spTree>
    <p:extLst>
      <p:ext uri="{BB962C8B-B14F-4D97-AF65-F5344CB8AC3E}">
        <p14:creationId xmlns:p14="http://schemas.microsoft.com/office/powerpoint/2010/main" val="2684188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107996"/>
          </a:xfrm>
          <a:prstGeom prst="rect">
            <a:avLst/>
          </a:prstGeom>
          <a:noFill/>
        </p:spPr>
        <p:txBody>
          <a:bodyPr wrap="square" lIns="0" tIns="0" rIns="0" bIns="0" rtlCol="0">
            <a:spAutoFit/>
          </a:bodyPr>
          <a:lstStyle/>
          <a:p>
            <a:pPr algn="ctr"/>
            <a:r>
              <a:rPr lang="en-US" sz="3600" i="1" dirty="0"/>
              <a:t>eDiscovery identifies and collects M365 data </a:t>
            </a:r>
          </a:p>
          <a:p>
            <a:pPr algn="ctr"/>
            <a:r>
              <a:rPr lang="en-US" sz="3600" i="1" dirty="0"/>
              <a:t>related to an investigation </a:t>
            </a:r>
          </a:p>
        </p:txBody>
      </p:sp>
      <p:sp>
        <p:nvSpPr>
          <p:cNvPr id="2" name="TextBox 1">
            <a:extLst>
              <a:ext uri="{FF2B5EF4-FFF2-40B4-BE49-F238E27FC236}">
                <a16:creationId xmlns:a16="http://schemas.microsoft.com/office/drawing/2014/main" id="{8DFA78AE-6998-39C1-FAAC-7D5B4308267D}"/>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eDiscovery – Definition</a:t>
            </a:r>
          </a:p>
        </p:txBody>
      </p:sp>
    </p:spTree>
    <p:extLst>
      <p:ext uri="{BB962C8B-B14F-4D97-AF65-F5344CB8AC3E}">
        <p14:creationId xmlns:p14="http://schemas.microsoft.com/office/powerpoint/2010/main" val="261208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4C5DCB-7C85-4189-350B-D4B740398854}"/>
              </a:ext>
            </a:extLst>
          </p:cNvPr>
          <p:cNvPicPr>
            <a:picLocks noChangeAspect="1"/>
          </p:cNvPicPr>
          <p:nvPr/>
        </p:nvPicPr>
        <p:blipFill>
          <a:blip r:embed="rId3"/>
          <a:stretch>
            <a:fillRect/>
          </a:stretch>
        </p:blipFill>
        <p:spPr>
          <a:xfrm>
            <a:off x="5200120" y="1152525"/>
            <a:ext cx="2790825" cy="4248150"/>
          </a:xfrm>
          <a:prstGeom prst="rect">
            <a:avLst/>
          </a:prstGeom>
        </p:spPr>
      </p:pic>
      <p:sp>
        <p:nvSpPr>
          <p:cNvPr id="2" name="TextBox 1">
            <a:extLst>
              <a:ext uri="{FF2B5EF4-FFF2-40B4-BE49-F238E27FC236}">
                <a16:creationId xmlns:a16="http://schemas.microsoft.com/office/drawing/2014/main" id="{8DFA78AE-6998-39C1-FAAC-7D5B4308267D}"/>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Investigations in Purview</a:t>
            </a:r>
          </a:p>
        </p:txBody>
      </p:sp>
      <p:pic>
        <p:nvPicPr>
          <p:cNvPr id="7" name="Picture 6">
            <a:extLst>
              <a:ext uri="{FF2B5EF4-FFF2-40B4-BE49-F238E27FC236}">
                <a16:creationId xmlns:a16="http://schemas.microsoft.com/office/drawing/2014/main" id="{DB796219-EF13-B699-1080-AE0A3258B315}"/>
              </a:ext>
            </a:extLst>
          </p:cNvPr>
          <p:cNvPicPr>
            <a:picLocks noChangeAspect="1"/>
          </p:cNvPicPr>
          <p:nvPr/>
        </p:nvPicPr>
        <p:blipFill>
          <a:blip r:embed="rId4"/>
          <a:stretch>
            <a:fillRect/>
          </a:stretch>
        </p:blipFill>
        <p:spPr>
          <a:xfrm>
            <a:off x="7099035" y="3429000"/>
            <a:ext cx="1262063" cy="1638300"/>
          </a:xfrm>
          <a:prstGeom prst="rect">
            <a:avLst/>
          </a:prstGeom>
        </p:spPr>
      </p:pic>
    </p:spTree>
    <p:extLst>
      <p:ext uri="{BB962C8B-B14F-4D97-AF65-F5344CB8AC3E}">
        <p14:creationId xmlns:p14="http://schemas.microsoft.com/office/powerpoint/2010/main" val="24778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748DC6F-68AD-41FE-8096-EC76440CDEFB}"/>
              </a:ext>
            </a:extLst>
          </p:cNvPr>
          <p:cNvSpPr txBox="1"/>
          <p:nvPr/>
        </p:nvSpPr>
        <p:spPr>
          <a:xfrm flipH="1">
            <a:off x="966093" y="298824"/>
            <a:ext cx="10659017" cy="307777"/>
          </a:xfrm>
          <a:prstGeom prst="rect">
            <a:avLst/>
          </a:prstGeom>
          <a:noFill/>
        </p:spPr>
        <p:txBody>
          <a:bodyPr wrap="square" lIns="0" tIns="0" rIns="0" bIns="0" rtlCol="0">
            <a:spAutoFit/>
          </a:bodyPr>
          <a:lstStyle/>
          <a:p>
            <a:pPr algn="l"/>
            <a:r>
              <a:rPr lang="en-US" sz="2000" dirty="0"/>
              <a:t>2 flavors in M365 : Standard (ex-Core in E3) &amp; Premium (ex-Advanced in E5)</a:t>
            </a:r>
          </a:p>
        </p:txBody>
      </p:sp>
      <p:sp>
        <p:nvSpPr>
          <p:cNvPr id="2" name="TextBox 1">
            <a:extLst>
              <a:ext uri="{FF2B5EF4-FFF2-40B4-BE49-F238E27FC236}">
                <a16:creationId xmlns:a16="http://schemas.microsoft.com/office/drawing/2014/main" id="{3C9F6705-8B9E-B3E5-606E-1A472E724ED5}"/>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eDiscovery – Context</a:t>
            </a:r>
          </a:p>
        </p:txBody>
      </p:sp>
      <p:pic>
        <p:nvPicPr>
          <p:cNvPr id="8" name="Picture 7">
            <a:extLst>
              <a:ext uri="{FF2B5EF4-FFF2-40B4-BE49-F238E27FC236}">
                <a16:creationId xmlns:a16="http://schemas.microsoft.com/office/drawing/2014/main" id="{7C637106-FDF1-52DD-48D6-162DAFC74872}"/>
              </a:ext>
            </a:extLst>
          </p:cNvPr>
          <p:cNvPicPr>
            <a:picLocks noChangeAspect="1"/>
          </p:cNvPicPr>
          <p:nvPr/>
        </p:nvPicPr>
        <p:blipFill>
          <a:blip r:embed="rId3"/>
          <a:stretch>
            <a:fillRect/>
          </a:stretch>
        </p:blipFill>
        <p:spPr>
          <a:xfrm>
            <a:off x="5042460" y="1119429"/>
            <a:ext cx="1895475" cy="1119188"/>
          </a:xfrm>
          <a:prstGeom prst="rect">
            <a:avLst/>
          </a:prstGeom>
        </p:spPr>
      </p:pic>
      <p:pic>
        <p:nvPicPr>
          <p:cNvPr id="10" name="Picture 9">
            <a:extLst>
              <a:ext uri="{FF2B5EF4-FFF2-40B4-BE49-F238E27FC236}">
                <a16:creationId xmlns:a16="http://schemas.microsoft.com/office/drawing/2014/main" id="{2EF304C3-5BAB-CD36-9FFD-8D01877DFB8D}"/>
              </a:ext>
            </a:extLst>
          </p:cNvPr>
          <p:cNvPicPr>
            <a:picLocks noChangeAspect="1"/>
          </p:cNvPicPr>
          <p:nvPr/>
        </p:nvPicPr>
        <p:blipFill>
          <a:blip r:embed="rId4"/>
          <a:stretch>
            <a:fillRect/>
          </a:stretch>
        </p:blipFill>
        <p:spPr>
          <a:xfrm>
            <a:off x="966093" y="3122095"/>
            <a:ext cx="4229100" cy="2019300"/>
          </a:xfrm>
          <a:prstGeom prst="rect">
            <a:avLst/>
          </a:prstGeom>
        </p:spPr>
      </p:pic>
      <p:pic>
        <p:nvPicPr>
          <p:cNvPr id="4" name="Picture 3">
            <a:extLst>
              <a:ext uri="{FF2B5EF4-FFF2-40B4-BE49-F238E27FC236}">
                <a16:creationId xmlns:a16="http://schemas.microsoft.com/office/drawing/2014/main" id="{C1705EC8-E1A1-7CDB-35BF-D8DFFBA54C18}"/>
              </a:ext>
            </a:extLst>
          </p:cNvPr>
          <p:cNvPicPr>
            <a:picLocks noChangeAspect="1"/>
          </p:cNvPicPr>
          <p:nvPr/>
        </p:nvPicPr>
        <p:blipFill>
          <a:blip r:embed="rId5"/>
          <a:stretch>
            <a:fillRect/>
          </a:stretch>
        </p:blipFill>
        <p:spPr>
          <a:xfrm>
            <a:off x="6937935" y="2617270"/>
            <a:ext cx="4248150" cy="3028950"/>
          </a:xfrm>
          <a:prstGeom prst="rect">
            <a:avLst/>
          </a:prstGeom>
        </p:spPr>
      </p:pic>
    </p:spTree>
    <p:extLst>
      <p:ext uri="{BB962C8B-B14F-4D97-AF65-F5344CB8AC3E}">
        <p14:creationId xmlns:p14="http://schemas.microsoft.com/office/powerpoint/2010/main" val="309135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FEB9F0-94DD-A75C-D4B9-422977756691}"/>
              </a:ext>
            </a:extLst>
          </p:cNvPr>
          <p:cNvPicPr>
            <a:picLocks noChangeAspect="1"/>
          </p:cNvPicPr>
          <p:nvPr/>
        </p:nvPicPr>
        <p:blipFill>
          <a:blip r:embed="rId3"/>
          <a:stretch>
            <a:fillRect/>
          </a:stretch>
        </p:blipFill>
        <p:spPr>
          <a:xfrm>
            <a:off x="2315309" y="1476966"/>
            <a:ext cx="4138613" cy="1862138"/>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eDiscovery – Summary</a:t>
            </a:r>
          </a:p>
        </p:txBody>
      </p:sp>
      <p:pic>
        <p:nvPicPr>
          <p:cNvPr id="4" name="Picture 3">
            <a:extLst>
              <a:ext uri="{FF2B5EF4-FFF2-40B4-BE49-F238E27FC236}">
                <a16:creationId xmlns:a16="http://schemas.microsoft.com/office/drawing/2014/main" id="{4D53F74D-546D-EC69-61AA-7D63985DB182}"/>
              </a:ext>
            </a:extLst>
          </p:cNvPr>
          <p:cNvPicPr>
            <a:picLocks noChangeAspect="1"/>
          </p:cNvPicPr>
          <p:nvPr/>
        </p:nvPicPr>
        <p:blipFill>
          <a:blip r:embed="rId4"/>
          <a:stretch>
            <a:fillRect/>
          </a:stretch>
        </p:blipFill>
        <p:spPr>
          <a:xfrm>
            <a:off x="5973422" y="61107"/>
            <a:ext cx="3890963" cy="690563"/>
          </a:xfrm>
          <a:prstGeom prst="rect">
            <a:avLst/>
          </a:prstGeom>
        </p:spPr>
      </p:pic>
      <p:pic>
        <p:nvPicPr>
          <p:cNvPr id="7" name="Picture 6">
            <a:extLst>
              <a:ext uri="{FF2B5EF4-FFF2-40B4-BE49-F238E27FC236}">
                <a16:creationId xmlns:a16="http://schemas.microsoft.com/office/drawing/2014/main" id="{66DFED66-36C4-4835-A02E-D9E5D7C21AE3}"/>
              </a:ext>
            </a:extLst>
          </p:cNvPr>
          <p:cNvPicPr>
            <a:picLocks noChangeAspect="1"/>
          </p:cNvPicPr>
          <p:nvPr/>
        </p:nvPicPr>
        <p:blipFill>
          <a:blip r:embed="rId5"/>
          <a:stretch>
            <a:fillRect/>
          </a:stretch>
        </p:blipFill>
        <p:spPr>
          <a:xfrm>
            <a:off x="6412084" y="723049"/>
            <a:ext cx="2486025" cy="847725"/>
          </a:xfrm>
          <a:prstGeom prst="rect">
            <a:avLst/>
          </a:prstGeom>
        </p:spPr>
      </p:pic>
      <p:pic>
        <p:nvPicPr>
          <p:cNvPr id="13" name="Picture 12">
            <a:extLst>
              <a:ext uri="{FF2B5EF4-FFF2-40B4-BE49-F238E27FC236}">
                <a16:creationId xmlns:a16="http://schemas.microsoft.com/office/drawing/2014/main" id="{A7F49549-1C4E-38B4-B118-10CE5A97D84A}"/>
              </a:ext>
            </a:extLst>
          </p:cNvPr>
          <p:cNvPicPr>
            <a:picLocks noChangeAspect="1"/>
          </p:cNvPicPr>
          <p:nvPr/>
        </p:nvPicPr>
        <p:blipFill>
          <a:blip r:embed="rId6"/>
          <a:stretch>
            <a:fillRect/>
          </a:stretch>
        </p:blipFill>
        <p:spPr>
          <a:xfrm>
            <a:off x="3412315" y="1531352"/>
            <a:ext cx="3309938" cy="1552575"/>
          </a:xfrm>
          <a:prstGeom prst="rect">
            <a:avLst/>
          </a:prstGeom>
        </p:spPr>
      </p:pic>
      <p:pic>
        <p:nvPicPr>
          <p:cNvPr id="16" name="Picture 15">
            <a:extLst>
              <a:ext uri="{FF2B5EF4-FFF2-40B4-BE49-F238E27FC236}">
                <a16:creationId xmlns:a16="http://schemas.microsoft.com/office/drawing/2014/main" id="{0195366C-37D1-505D-65BB-A3F21F4FE691}"/>
              </a:ext>
            </a:extLst>
          </p:cNvPr>
          <p:cNvPicPr>
            <a:picLocks noChangeAspect="1"/>
          </p:cNvPicPr>
          <p:nvPr/>
        </p:nvPicPr>
        <p:blipFill>
          <a:blip r:embed="rId7"/>
          <a:stretch>
            <a:fillRect/>
          </a:stretch>
        </p:blipFill>
        <p:spPr>
          <a:xfrm>
            <a:off x="6141908" y="1531352"/>
            <a:ext cx="2747963" cy="1162050"/>
          </a:xfrm>
          <a:prstGeom prst="rect">
            <a:avLst/>
          </a:prstGeom>
        </p:spPr>
      </p:pic>
      <p:pic>
        <p:nvPicPr>
          <p:cNvPr id="19" name="Picture 18">
            <a:extLst>
              <a:ext uri="{FF2B5EF4-FFF2-40B4-BE49-F238E27FC236}">
                <a16:creationId xmlns:a16="http://schemas.microsoft.com/office/drawing/2014/main" id="{33F9BC31-C6DF-9540-6532-35F655200EAF}"/>
              </a:ext>
            </a:extLst>
          </p:cNvPr>
          <p:cNvPicPr>
            <a:picLocks noChangeAspect="1"/>
          </p:cNvPicPr>
          <p:nvPr/>
        </p:nvPicPr>
        <p:blipFill>
          <a:blip r:embed="rId8"/>
          <a:stretch>
            <a:fillRect/>
          </a:stretch>
        </p:blipFill>
        <p:spPr>
          <a:xfrm>
            <a:off x="7384626" y="1494894"/>
            <a:ext cx="4281488" cy="1504950"/>
          </a:xfrm>
          <a:prstGeom prst="rect">
            <a:avLst/>
          </a:prstGeom>
        </p:spPr>
      </p:pic>
    </p:spTree>
    <p:extLst>
      <p:ext uri="{BB962C8B-B14F-4D97-AF65-F5344CB8AC3E}">
        <p14:creationId xmlns:p14="http://schemas.microsoft.com/office/powerpoint/2010/main" val="394633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AF701-8C8C-5C34-8D97-EBD9FB015FB8}"/>
              </a:ext>
            </a:extLst>
          </p:cNvPr>
          <p:cNvPicPr>
            <a:picLocks noChangeAspect="1"/>
          </p:cNvPicPr>
          <p:nvPr/>
        </p:nvPicPr>
        <p:blipFill>
          <a:blip r:embed="rId3"/>
          <a:stretch>
            <a:fillRect/>
          </a:stretch>
        </p:blipFill>
        <p:spPr>
          <a:xfrm>
            <a:off x="2315194" y="1475655"/>
            <a:ext cx="4138613" cy="1862138"/>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7"/>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eDiscovery – More Details</a:t>
            </a:r>
          </a:p>
        </p:txBody>
      </p:sp>
      <p:pic>
        <p:nvPicPr>
          <p:cNvPr id="4" name="Picture 3">
            <a:extLst>
              <a:ext uri="{FF2B5EF4-FFF2-40B4-BE49-F238E27FC236}">
                <a16:creationId xmlns:a16="http://schemas.microsoft.com/office/drawing/2014/main" id="{4D53F74D-546D-EC69-61AA-7D63985DB182}"/>
              </a:ext>
            </a:extLst>
          </p:cNvPr>
          <p:cNvPicPr>
            <a:picLocks noChangeAspect="1"/>
          </p:cNvPicPr>
          <p:nvPr/>
        </p:nvPicPr>
        <p:blipFill>
          <a:blip r:embed="rId4"/>
          <a:stretch>
            <a:fillRect/>
          </a:stretch>
        </p:blipFill>
        <p:spPr>
          <a:xfrm>
            <a:off x="5973422" y="61107"/>
            <a:ext cx="3890963" cy="690563"/>
          </a:xfrm>
          <a:prstGeom prst="rect">
            <a:avLst/>
          </a:prstGeom>
        </p:spPr>
      </p:pic>
      <p:pic>
        <p:nvPicPr>
          <p:cNvPr id="7" name="Picture 6">
            <a:extLst>
              <a:ext uri="{FF2B5EF4-FFF2-40B4-BE49-F238E27FC236}">
                <a16:creationId xmlns:a16="http://schemas.microsoft.com/office/drawing/2014/main" id="{66DFED66-36C4-4835-A02E-D9E5D7C21AE3}"/>
              </a:ext>
            </a:extLst>
          </p:cNvPr>
          <p:cNvPicPr>
            <a:picLocks noChangeAspect="1"/>
          </p:cNvPicPr>
          <p:nvPr/>
        </p:nvPicPr>
        <p:blipFill>
          <a:blip r:embed="rId5"/>
          <a:stretch>
            <a:fillRect/>
          </a:stretch>
        </p:blipFill>
        <p:spPr>
          <a:xfrm>
            <a:off x="6412084" y="723049"/>
            <a:ext cx="2486025" cy="847725"/>
          </a:xfrm>
          <a:prstGeom prst="rect">
            <a:avLst/>
          </a:prstGeom>
        </p:spPr>
      </p:pic>
      <p:pic>
        <p:nvPicPr>
          <p:cNvPr id="13" name="Picture 12">
            <a:extLst>
              <a:ext uri="{FF2B5EF4-FFF2-40B4-BE49-F238E27FC236}">
                <a16:creationId xmlns:a16="http://schemas.microsoft.com/office/drawing/2014/main" id="{A7F49549-1C4E-38B4-B118-10CE5A97D84A}"/>
              </a:ext>
            </a:extLst>
          </p:cNvPr>
          <p:cNvPicPr>
            <a:picLocks noChangeAspect="1"/>
          </p:cNvPicPr>
          <p:nvPr/>
        </p:nvPicPr>
        <p:blipFill>
          <a:blip r:embed="rId6"/>
          <a:stretch>
            <a:fillRect/>
          </a:stretch>
        </p:blipFill>
        <p:spPr>
          <a:xfrm>
            <a:off x="3412315" y="1531352"/>
            <a:ext cx="3309938" cy="1552575"/>
          </a:xfrm>
          <a:prstGeom prst="rect">
            <a:avLst/>
          </a:prstGeom>
        </p:spPr>
      </p:pic>
      <p:pic>
        <p:nvPicPr>
          <p:cNvPr id="19" name="Picture 18">
            <a:extLst>
              <a:ext uri="{FF2B5EF4-FFF2-40B4-BE49-F238E27FC236}">
                <a16:creationId xmlns:a16="http://schemas.microsoft.com/office/drawing/2014/main" id="{33F9BC31-C6DF-9540-6532-35F655200EAF}"/>
              </a:ext>
            </a:extLst>
          </p:cNvPr>
          <p:cNvPicPr>
            <a:picLocks noChangeAspect="1"/>
          </p:cNvPicPr>
          <p:nvPr/>
        </p:nvPicPr>
        <p:blipFill>
          <a:blip r:embed="rId7"/>
          <a:stretch>
            <a:fillRect/>
          </a:stretch>
        </p:blipFill>
        <p:spPr>
          <a:xfrm>
            <a:off x="7384626" y="1494894"/>
            <a:ext cx="4281488" cy="1504950"/>
          </a:xfrm>
          <a:prstGeom prst="rect">
            <a:avLst/>
          </a:prstGeom>
        </p:spPr>
      </p:pic>
      <p:pic>
        <p:nvPicPr>
          <p:cNvPr id="5" name="Picture 4">
            <a:extLst>
              <a:ext uri="{FF2B5EF4-FFF2-40B4-BE49-F238E27FC236}">
                <a16:creationId xmlns:a16="http://schemas.microsoft.com/office/drawing/2014/main" id="{335B210C-6618-027E-ED62-39EC6882BEA7}"/>
              </a:ext>
            </a:extLst>
          </p:cNvPr>
          <p:cNvPicPr>
            <a:picLocks noChangeAspect="1"/>
          </p:cNvPicPr>
          <p:nvPr/>
        </p:nvPicPr>
        <p:blipFill>
          <a:blip r:embed="rId8"/>
          <a:stretch>
            <a:fillRect/>
          </a:stretch>
        </p:blipFill>
        <p:spPr>
          <a:xfrm>
            <a:off x="4539645" y="333559"/>
            <a:ext cx="1828800" cy="1281113"/>
          </a:xfrm>
          <a:prstGeom prst="rect">
            <a:avLst/>
          </a:prstGeom>
        </p:spPr>
      </p:pic>
      <p:pic>
        <p:nvPicPr>
          <p:cNvPr id="10" name="Picture 9">
            <a:extLst>
              <a:ext uri="{FF2B5EF4-FFF2-40B4-BE49-F238E27FC236}">
                <a16:creationId xmlns:a16="http://schemas.microsoft.com/office/drawing/2014/main" id="{0ED2EF83-D86B-5820-F835-3D3CA9A97988}"/>
              </a:ext>
            </a:extLst>
          </p:cNvPr>
          <p:cNvPicPr>
            <a:picLocks noChangeAspect="1"/>
          </p:cNvPicPr>
          <p:nvPr/>
        </p:nvPicPr>
        <p:blipFill>
          <a:blip r:embed="rId9"/>
          <a:stretch>
            <a:fillRect/>
          </a:stretch>
        </p:blipFill>
        <p:spPr>
          <a:xfrm>
            <a:off x="6271383" y="5210367"/>
            <a:ext cx="5553075" cy="1281113"/>
          </a:xfrm>
          <a:prstGeom prst="rect">
            <a:avLst/>
          </a:prstGeom>
        </p:spPr>
      </p:pic>
      <p:pic>
        <p:nvPicPr>
          <p:cNvPr id="14" name="Picture 13">
            <a:extLst>
              <a:ext uri="{FF2B5EF4-FFF2-40B4-BE49-F238E27FC236}">
                <a16:creationId xmlns:a16="http://schemas.microsoft.com/office/drawing/2014/main" id="{944A6F21-B043-D8FE-CE61-DA01314A0266}"/>
              </a:ext>
            </a:extLst>
          </p:cNvPr>
          <p:cNvPicPr>
            <a:picLocks noChangeAspect="1"/>
          </p:cNvPicPr>
          <p:nvPr/>
        </p:nvPicPr>
        <p:blipFill>
          <a:blip r:embed="rId10"/>
          <a:stretch>
            <a:fillRect/>
          </a:stretch>
        </p:blipFill>
        <p:spPr>
          <a:xfrm>
            <a:off x="8362523" y="2652713"/>
            <a:ext cx="1633538" cy="1552575"/>
          </a:xfrm>
          <a:prstGeom prst="rect">
            <a:avLst/>
          </a:prstGeom>
        </p:spPr>
      </p:pic>
      <p:pic>
        <p:nvPicPr>
          <p:cNvPr id="17" name="Picture 16">
            <a:extLst>
              <a:ext uri="{FF2B5EF4-FFF2-40B4-BE49-F238E27FC236}">
                <a16:creationId xmlns:a16="http://schemas.microsoft.com/office/drawing/2014/main" id="{033D1D7C-639E-54B2-6275-1FA55BC986B3}"/>
              </a:ext>
            </a:extLst>
          </p:cNvPr>
          <p:cNvPicPr>
            <a:picLocks noChangeAspect="1"/>
          </p:cNvPicPr>
          <p:nvPr/>
        </p:nvPicPr>
        <p:blipFill>
          <a:blip r:embed="rId11"/>
          <a:stretch>
            <a:fillRect/>
          </a:stretch>
        </p:blipFill>
        <p:spPr>
          <a:xfrm>
            <a:off x="5641926" y="2629092"/>
            <a:ext cx="2786063" cy="2581275"/>
          </a:xfrm>
          <a:prstGeom prst="rect">
            <a:avLst/>
          </a:prstGeom>
        </p:spPr>
      </p:pic>
      <p:pic>
        <p:nvPicPr>
          <p:cNvPr id="3" name="Picture 2">
            <a:extLst>
              <a:ext uri="{FF2B5EF4-FFF2-40B4-BE49-F238E27FC236}">
                <a16:creationId xmlns:a16="http://schemas.microsoft.com/office/drawing/2014/main" id="{6D2A3660-3491-B0E3-0224-5E27F13D0F5E}"/>
              </a:ext>
            </a:extLst>
          </p:cNvPr>
          <p:cNvPicPr>
            <a:picLocks noChangeAspect="1"/>
          </p:cNvPicPr>
          <p:nvPr/>
        </p:nvPicPr>
        <p:blipFill>
          <a:blip r:embed="rId12"/>
          <a:stretch>
            <a:fillRect/>
          </a:stretch>
        </p:blipFill>
        <p:spPr>
          <a:xfrm>
            <a:off x="6141908" y="1531352"/>
            <a:ext cx="2747963" cy="1162050"/>
          </a:xfrm>
          <a:prstGeom prst="rect">
            <a:avLst/>
          </a:prstGeom>
        </p:spPr>
      </p:pic>
      <p:pic>
        <p:nvPicPr>
          <p:cNvPr id="21" name="Picture 20">
            <a:extLst>
              <a:ext uri="{FF2B5EF4-FFF2-40B4-BE49-F238E27FC236}">
                <a16:creationId xmlns:a16="http://schemas.microsoft.com/office/drawing/2014/main" id="{EE533059-2EB2-6FCE-8AC8-07C96025DE55}"/>
              </a:ext>
            </a:extLst>
          </p:cNvPr>
          <p:cNvPicPr>
            <a:picLocks noChangeAspect="1"/>
          </p:cNvPicPr>
          <p:nvPr/>
        </p:nvPicPr>
        <p:blipFill>
          <a:blip r:embed="rId13"/>
          <a:stretch>
            <a:fillRect/>
          </a:stretch>
        </p:blipFill>
        <p:spPr>
          <a:xfrm>
            <a:off x="2937950" y="3537681"/>
            <a:ext cx="2438400" cy="2805113"/>
          </a:xfrm>
          <a:prstGeom prst="rect">
            <a:avLst/>
          </a:prstGeom>
        </p:spPr>
      </p:pic>
    </p:spTree>
    <p:extLst>
      <p:ext uri="{BB962C8B-B14F-4D97-AF65-F5344CB8AC3E}">
        <p14:creationId xmlns:p14="http://schemas.microsoft.com/office/powerpoint/2010/main" val="367164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26262D3-6712-9BB0-2825-CD93F470C193}"/>
              </a:ext>
            </a:extLst>
          </p:cNvPr>
          <p:cNvPicPr>
            <a:picLocks noChangeAspect="1"/>
          </p:cNvPicPr>
          <p:nvPr/>
        </p:nvPicPr>
        <p:blipFill>
          <a:blip r:embed="rId3"/>
          <a:stretch>
            <a:fillRect/>
          </a:stretch>
        </p:blipFill>
        <p:spPr>
          <a:xfrm>
            <a:off x="2937950" y="3537681"/>
            <a:ext cx="2438400" cy="2805113"/>
          </a:xfrm>
          <a:prstGeom prst="rect">
            <a:avLst/>
          </a:prstGeom>
        </p:spPr>
      </p:pic>
      <p:pic>
        <p:nvPicPr>
          <p:cNvPr id="9" name="Picture 8">
            <a:extLst>
              <a:ext uri="{FF2B5EF4-FFF2-40B4-BE49-F238E27FC236}">
                <a16:creationId xmlns:a16="http://schemas.microsoft.com/office/drawing/2014/main" id="{DA87ABB5-82BB-6DB5-6815-D869DCCF0798}"/>
              </a:ext>
            </a:extLst>
          </p:cNvPr>
          <p:cNvPicPr>
            <a:picLocks noChangeAspect="1"/>
          </p:cNvPicPr>
          <p:nvPr/>
        </p:nvPicPr>
        <p:blipFill>
          <a:blip r:embed="rId4"/>
          <a:stretch>
            <a:fillRect/>
          </a:stretch>
        </p:blipFill>
        <p:spPr>
          <a:xfrm>
            <a:off x="2315194" y="1475655"/>
            <a:ext cx="4138613" cy="1862138"/>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9"/>
            <a:ext cx="6858001" cy="400110"/>
          </a:xfrm>
          <a:prstGeom prst="rect">
            <a:avLst/>
          </a:prstGeom>
          <a:solidFill>
            <a:srgbClr val="E4F3D3"/>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74B47"/>
                </a:solidFill>
                <a:effectLst/>
                <a:uLnTx/>
                <a:uFillTx/>
                <a:latin typeface="Segoe UI"/>
                <a:ea typeface="+mn-ea"/>
                <a:cs typeface="+mn-cs"/>
              </a:rPr>
              <a:t>eDiscovery – 2 versions</a:t>
            </a:r>
          </a:p>
        </p:txBody>
      </p:sp>
      <p:pic>
        <p:nvPicPr>
          <p:cNvPr id="4" name="Picture 3">
            <a:extLst>
              <a:ext uri="{FF2B5EF4-FFF2-40B4-BE49-F238E27FC236}">
                <a16:creationId xmlns:a16="http://schemas.microsoft.com/office/drawing/2014/main" id="{4D53F74D-546D-EC69-61AA-7D63985DB182}"/>
              </a:ext>
            </a:extLst>
          </p:cNvPr>
          <p:cNvPicPr>
            <a:picLocks noChangeAspect="1"/>
          </p:cNvPicPr>
          <p:nvPr/>
        </p:nvPicPr>
        <p:blipFill>
          <a:blip r:embed="rId5"/>
          <a:stretch>
            <a:fillRect/>
          </a:stretch>
        </p:blipFill>
        <p:spPr>
          <a:xfrm>
            <a:off x="5973422" y="61107"/>
            <a:ext cx="3890963" cy="690563"/>
          </a:xfrm>
          <a:prstGeom prst="rect">
            <a:avLst/>
          </a:prstGeom>
        </p:spPr>
      </p:pic>
      <p:pic>
        <p:nvPicPr>
          <p:cNvPr id="7" name="Picture 6">
            <a:extLst>
              <a:ext uri="{FF2B5EF4-FFF2-40B4-BE49-F238E27FC236}">
                <a16:creationId xmlns:a16="http://schemas.microsoft.com/office/drawing/2014/main" id="{66DFED66-36C4-4835-A02E-D9E5D7C21AE3}"/>
              </a:ext>
            </a:extLst>
          </p:cNvPr>
          <p:cNvPicPr>
            <a:picLocks noChangeAspect="1"/>
          </p:cNvPicPr>
          <p:nvPr/>
        </p:nvPicPr>
        <p:blipFill>
          <a:blip r:embed="rId6"/>
          <a:stretch>
            <a:fillRect/>
          </a:stretch>
        </p:blipFill>
        <p:spPr>
          <a:xfrm>
            <a:off x="6412084" y="723049"/>
            <a:ext cx="2486025" cy="847725"/>
          </a:xfrm>
          <a:prstGeom prst="rect">
            <a:avLst/>
          </a:prstGeom>
        </p:spPr>
      </p:pic>
      <p:pic>
        <p:nvPicPr>
          <p:cNvPr id="13" name="Picture 12">
            <a:extLst>
              <a:ext uri="{FF2B5EF4-FFF2-40B4-BE49-F238E27FC236}">
                <a16:creationId xmlns:a16="http://schemas.microsoft.com/office/drawing/2014/main" id="{A7F49549-1C4E-38B4-B118-10CE5A97D84A}"/>
              </a:ext>
            </a:extLst>
          </p:cNvPr>
          <p:cNvPicPr>
            <a:picLocks noChangeAspect="1"/>
          </p:cNvPicPr>
          <p:nvPr/>
        </p:nvPicPr>
        <p:blipFill>
          <a:blip r:embed="rId7"/>
          <a:stretch>
            <a:fillRect/>
          </a:stretch>
        </p:blipFill>
        <p:spPr>
          <a:xfrm>
            <a:off x="3412315" y="1531352"/>
            <a:ext cx="3309938" cy="1552575"/>
          </a:xfrm>
          <a:prstGeom prst="rect">
            <a:avLst/>
          </a:prstGeom>
        </p:spPr>
      </p:pic>
      <p:pic>
        <p:nvPicPr>
          <p:cNvPr id="16" name="Picture 15">
            <a:extLst>
              <a:ext uri="{FF2B5EF4-FFF2-40B4-BE49-F238E27FC236}">
                <a16:creationId xmlns:a16="http://schemas.microsoft.com/office/drawing/2014/main" id="{0195366C-37D1-505D-65BB-A3F21F4FE691}"/>
              </a:ext>
            </a:extLst>
          </p:cNvPr>
          <p:cNvPicPr>
            <a:picLocks noChangeAspect="1"/>
          </p:cNvPicPr>
          <p:nvPr/>
        </p:nvPicPr>
        <p:blipFill>
          <a:blip r:embed="rId8"/>
          <a:stretch>
            <a:fillRect/>
          </a:stretch>
        </p:blipFill>
        <p:spPr>
          <a:xfrm>
            <a:off x="6150146" y="1531352"/>
            <a:ext cx="2747963" cy="1162050"/>
          </a:xfrm>
          <a:prstGeom prst="rect">
            <a:avLst/>
          </a:prstGeom>
        </p:spPr>
      </p:pic>
      <p:pic>
        <p:nvPicPr>
          <p:cNvPr id="19" name="Picture 18">
            <a:extLst>
              <a:ext uri="{FF2B5EF4-FFF2-40B4-BE49-F238E27FC236}">
                <a16:creationId xmlns:a16="http://schemas.microsoft.com/office/drawing/2014/main" id="{33F9BC31-C6DF-9540-6532-35F655200EAF}"/>
              </a:ext>
            </a:extLst>
          </p:cNvPr>
          <p:cNvPicPr>
            <a:picLocks noChangeAspect="1"/>
          </p:cNvPicPr>
          <p:nvPr/>
        </p:nvPicPr>
        <p:blipFill>
          <a:blip r:embed="rId9"/>
          <a:stretch>
            <a:fillRect/>
          </a:stretch>
        </p:blipFill>
        <p:spPr>
          <a:xfrm>
            <a:off x="7384626" y="1494894"/>
            <a:ext cx="4281488" cy="1504950"/>
          </a:xfrm>
          <a:prstGeom prst="rect">
            <a:avLst/>
          </a:prstGeom>
        </p:spPr>
      </p:pic>
      <p:pic>
        <p:nvPicPr>
          <p:cNvPr id="5" name="Picture 4">
            <a:extLst>
              <a:ext uri="{FF2B5EF4-FFF2-40B4-BE49-F238E27FC236}">
                <a16:creationId xmlns:a16="http://schemas.microsoft.com/office/drawing/2014/main" id="{335B210C-6618-027E-ED62-39EC6882BEA7}"/>
              </a:ext>
            </a:extLst>
          </p:cNvPr>
          <p:cNvPicPr>
            <a:picLocks noChangeAspect="1"/>
          </p:cNvPicPr>
          <p:nvPr/>
        </p:nvPicPr>
        <p:blipFill>
          <a:blip r:embed="rId10"/>
          <a:stretch>
            <a:fillRect/>
          </a:stretch>
        </p:blipFill>
        <p:spPr>
          <a:xfrm>
            <a:off x="4539646" y="343708"/>
            <a:ext cx="1828800" cy="1281113"/>
          </a:xfrm>
          <a:prstGeom prst="rect">
            <a:avLst/>
          </a:prstGeom>
        </p:spPr>
      </p:pic>
      <p:pic>
        <p:nvPicPr>
          <p:cNvPr id="10" name="Picture 9">
            <a:extLst>
              <a:ext uri="{FF2B5EF4-FFF2-40B4-BE49-F238E27FC236}">
                <a16:creationId xmlns:a16="http://schemas.microsoft.com/office/drawing/2014/main" id="{0ED2EF83-D86B-5820-F835-3D3CA9A97988}"/>
              </a:ext>
            </a:extLst>
          </p:cNvPr>
          <p:cNvPicPr>
            <a:picLocks noChangeAspect="1"/>
          </p:cNvPicPr>
          <p:nvPr/>
        </p:nvPicPr>
        <p:blipFill>
          <a:blip r:embed="rId11"/>
          <a:stretch>
            <a:fillRect/>
          </a:stretch>
        </p:blipFill>
        <p:spPr>
          <a:xfrm>
            <a:off x="6271383" y="5200410"/>
            <a:ext cx="5553075" cy="1281113"/>
          </a:xfrm>
          <a:prstGeom prst="rect">
            <a:avLst/>
          </a:prstGeom>
        </p:spPr>
      </p:pic>
      <p:pic>
        <p:nvPicPr>
          <p:cNvPr id="14" name="Picture 13">
            <a:extLst>
              <a:ext uri="{FF2B5EF4-FFF2-40B4-BE49-F238E27FC236}">
                <a16:creationId xmlns:a16="http://schemas.microsoft.com/office/drawing/2014/main" id="{944A6F21-B043-D8FE-CE61-DA01314A0266}"/>
              </a:ext>
            </a:extLst>
          </p:cNvPr>
          <p:cNvPicPr>
            <a:picLocks noChangeAspect="1"/>
          </p:cNvPicPr>
          <p:nvPr/>
        </p:nvPicPr>
        <p:blipFill>
          <a:blip r:embed="rId12"/>
          <a:stretch>
            <a:fillRect/>
          </a:stretch>
        </p:blipFill>
        <p:spPr>
          <a:xfrm>
            <a:off x="8362523" y="2652713"/>
            <a:ext cx="1633538" cy="1552575"/>
          </a:xfrm>
          <a:prstGeom prst="rect">
            <a:avLst/>
          </a:prstGeom>
        </p:spPr>
      </p:pic>
      <p:pic>
        <p:nvPicPr>
          <p:cNvPr id="17" name="Picture 16">
            <a:extLst>
              <a:ext uri="{FF2B5EF4-FFF2-40B4-BE49-F238E27FC236}">
                <a16:creationId xmlns:a16="http://schemas.microsoft.com/office/drawing/2014/main" id="{033D1D7C-639E-54B2-6275-1FA55BC986B3}"/>
              </a:ext>
            </a:extLst>
          </p:cNvPr>
          <p:cNvPicPr>
            <a:picLocks noChangeAspect="1"/>
          </p:cNvPicPr>
          <p:nvPr/>
        </p:nvPicPr>
        <p:blipFill>
          <a:blip r:embed="rId13"/>
          <a:stretch>
            <a:fillRect/>
          </a:stretch>
        </p:blipFill>
        <p:spPr>
          <a:xfrm>
            <a:off x="5641926" y="2629092"/>
            <a:ext cx="2786063" cy="2581275"/>
          </a:xfrm>
          <a:prstGeom prst="rect">
            <a:avLst/>
          </a:prstGeom>
        </p:spPr>
      </p:pic>
      <p:pic>
        <p:nvPicPr>
          <p:cNvPr id="3" name="Picture 2">
            <a:extLst>
              <a:ext uri="{FF2B5EF4-FFF2-40B4-BE49-F238E27FC236}">
                <a16:creationId xmlns:a16="http://schemas.microsoft.com/office/drawing/2014/main" id="{703B42BF-34C3-0611-A19D-4CA144335516}"/>
              </a:ext>
            </a:extLst>
          </p:cNvPr>
          <p:cNvPicPr>
            <a:picLocks noChangeAspect="1"/>
          </p:cNvPicPr>
          <p:nvPr/>
        </p:nvPicPr>
        <p:blipFill>
          <a:blip r:embed="rId14"/>
          <a:stretch>
            <a:fillRect/>
          </a:stretch>
        </p:blipFill>
        <p:spPr>
          <a:xfrm>
            <a:off x="1882981" y="90197"/>
            <a:ext cx="1130576" cy="373174"/>
          </a:xfrm>
          <a:prstGeom prst="rect">
            <a:avLst/>
          </a:prstGeom>
        </p:spPr>
      </p:pic>
      <p:sp>
        <p:nvSpPr>
          <p:cNvPr id="6" name="TextBox 5">
            <a:extLst>
              <a:ext uri="{FF2B5EF4-FFF2-40B4-BE49-F238E27FC236}">
                <a16:creationId xmlns:a16="http://schemas.microsoft.com/office/drawing/2014/main" id="{C5B1313E-A9D5-73B4-85F5-76D85AA9162D}"/>
              </a:ext>
            </a:extLst>
          </p:cNvPr>
          <p:cNvSpPr txBox="1"/>
          <p:nvPr/>
        </p:nvSpPr>
        <p:spPr>
          <a:xfrm flipH="1">
            <a:off x="606179" y="106419"/>
            <a:ext cx="2635983" cy="307777"/>
          </a:xfrm>
          <a:prstGeom prst="rect">
            <a:avLst/>
          </a:prstGeom>
          <a:noFill/>
        </p:spPr>
        <p:txBody>
          <a:bodyPr wrap="square" lIns="0" tIns="0" rIns="0" bIns="0" rtlCol="0">
            <a:spAutoFit/>
          </a:bodyPr>
          <a:lstStyle/>
          <a:p>
            <a:pPr algn="l"/>
            <a:r>
              <a:rPr lang="en-US" sz="2000" dirty="0"/>
              <a:t>Standard &amp; Premium</a:t>
            </a:r>
          </a:p>
        </p:txBody>
      </p:sp>
      <p:pic>
        <p:nvPicPr>
          <p:cNvPr id="8" name="Picture 7">
            <a:extLst>
              <a:ext uri="{FF2B5EF4-FFF2-40B4-BE49-F238E27FC236}">
                <a16:creationId xmlns:a16="http://schemas.microsoft.com/office/drawing/2014/main" id="{E12804CF-6FEC-F3E4-5C8D-DED56579AF96}"/>
              </a:ext>
            </a:extLst>
          </p:cNvPr>
          <p:cNvPicPr>
            <a:picLocks noChangeAspect="1"/>
          </p:cNvPicPr>
          <p:nvPr/>
        </p:nvPicPr>
        <p:blipFill>
          <a:blip r:embed="rId14"/>
          <a:stretch>
            <a:fillRect/>
          </a:stretch>
        </p:blipFill>
        <p:spPr>
          <a:xfrm>
            <a:off x="3108568" y="4341724"/>
            <a:ext cx="2438399" cy="2172568"/>
          </a:xfrm>
          <a:prstGeom prst="rect">
            <a:avLst/>
          </a:prstGeom>
        </p:spPr>
      </p:pic>
      <p:pic>
        <p:nvPicPr>
          <p:cNvPr id="11" name="Picture 10">
            <a:extLst>
              <a:ext uri="{FF2B5EF4-FFF2-40B4-BE49-F238E27FC236}">
                <a16:creationId xmlns:a16="http://schemas.microsoft.com/office/drawing/2014/main" id="{4A1E978D-EEBC-F4D8-2109-4879487D9142}"/>
              </a:ext>
            </a:extLst>
          </p:cNvPr>
          <p:cNvPicPr>
            <a:picLocks noChangeAspect="1"/>
          </p:cNvPicPr>
          <p:nvPr/>
        </p:nvPicPr>
        <p:blipFill>
          <a:blip r:embed="rId14"/>
          <a:stretch>
            <a:fillRect/>
          </a:stretch>
        </p:blipFill>
        <p:spPr>
          <a:xfrm>
            <a:off x="5088591" y="1411704"/>
            <a:ext cx="1248107" cy="154940"/>
          </a:xfrm>
          <a:prstGeom prst="rect">
            <a:avLst/>
          </a:prstGeom>
        </p:spPr>
      </p:pic>
      <p:pic>
        <p:nvPicPr>
          <p:cNvPr id="15" name="Picture 14">
            <a:extLst>
              <a:ext uri="{FF2B5EF4-FFF2-40B4-BE49-F238E27FC236}">
                <a16:creationId xmlns:a16="http://schemas.microsoft.com/office/drawing/2014/main" id="{C4C448C6-4026-425F-4B9E-AF6D54B15010}"/>
              </a:ext>
            </a:extLst>
          </p:cNvPr>
          <p:cNvPicPr>
            <a:picLocks noChangeAspect="1"/>
          </p:cNvPicPr>
          <p:nvPr/>
        </p:nvPicPr>
        <p:blipFill>
          <a:blip r:embed="rId14"/>
          <a:stretch>
            <a:fillRect/>
          </a:stretch>
        </p:blipFill>
        <p:spPr>
          <a:xfrm>
            <a:off x="4454285" y="359817"/>
            <a:ext cx="1379626" cy="373174"/>
          </a:xfrm>
          <a:prstGeom prst="rect">
            <a:avLst/>
          </a:prstGeom>
        </p:spPr>
      </p:pic>
      <p:pic>
        <p:nvPicPr>
          <p:cNvPr id="20" name="Picture 19">
            <a:extLst>
              <a:ext uri="{FF2B5EF4-FFF2-40B4-BE49-F238E27FC236}">
                <a16:creationId xmlns:a16="http://schemas.microsoft.com/office/drawing/2014/main" id="{4C1BBBBB-4B02-C39F-2A4A-05816223319E}"/>
              </a:ext>
            </a:extLst>
          </p:cNvPr>
          <p:cNvPicPr>
            <a:picLocks noChangeAspect="1"/>
          </p:cNvPicPr>
          <p:nvPr/>
        </p:nvPicPr>
        <p:blipFill>
          <a:blip r:embed="rId14"/>
          <a:stretch>
            <a:fillRect/>
          </a:stretch>
        </p:blipFill>
        <p:spPr>
          <a:xfrm>
            <a:off x="7747585" y="2131496"/>
            <a:ext cx="1712499" cy="974554"/>
          </a:xfrm>
          <a:prstGeom prst="rect">
            <a:avLst/>
          </a:prstGeom>
        </p:spPr>
      </p:pic>
      <p:pic>
        <p:nvPicPr>
          <p:cNvPr id="21" name="Picture 20">
            <a:extLst>
              <a:ext uri="{FF2B5EF4-FFF2-40B4-BE49-F238E27FC236}">
                <a16:creationId xmlns:a16="http://schemas.microsoft.com/office/drawing/2014/main" id="{BC91BF49-2895-E234-AA44-31EBE90A9D42}"/>
              </a:ext>
            </a:extLst>
          </p:cNvPr>
          <p:cNvPicPr>
            <a:picLocks noChangeAspect="1"/>
          </p:cNvPicPr>
          <p:nvPr/>
        </p:nvPicPr>
        <p:blipFill>
          <a:blip r:embed="rId14"/>
          <a:stretch>
            <a:fillRect/>
          </a:stretch>
        </p:blipFill>
        <p:spPr>
          <a:xfrm>
            <a:off x="8881427" y="3098928"/>
            <a:ext cx="1360807" cy="1145349"/>
          </a:xfrm>
          <a:prstGeom prst="rect">
            <a:avLst/>
          </a:prstGeom>
        </p:spPr>
      </p:pic>
      <p:pic>
        <p:nvPicPr>
          <p:cNvPr id="22" name="Picture 21">
            <a:extLst>
              <a:ext uri="{FF2B5EF4-FFF2-40B4-BE49-F238E27FC236}">
                <a16:creationId xmlns:a16="http://schemas.microsoft.com/office/drawing/2014/main" id="{D623D28A-B78A-C79A-479D-196BC8417D1D}"/>
              </a:ext>
            </a:extLst>
          </p:cNvPr>
          <p:cNvPicPr>
            <a:picLocks noChangeAspect="1"/>
          </p:cNvPicPr>
          <p:nvPr/>
        </p:nvPicPr>
        <p:blipFill>
          <a:blip r:embed="rId14"/>
          <a:stretch>
            <a:fillRect/>
          </a:stretch>
        </p:blipFill>
        <p:spPr>
          <a:xfrm>
            <a:off x="6027877" y="3527055"/>
            <a:ext cx="2471775" cy="1145349"/>
          </a:xfrm>
          <a:prstGeom prst="rect">
            <a:avLst/>
          </a:prstGeom>
        </p:spPr>
      </p:pic>
      <p:pic>
        <p:nvPicPr>
          <p:cNvPr id="23" name="Picture 22">
            <a:extLst>
              <a:ext uri="{FF2B5EF4-FFF2-40B4-BE49-F238E27FC236}">
                <a16:creationId xmlns:a16="http://schemas.microsoft.com/office/drawing/2014/main" id="{614DADB1-2D13-9EA7-532B-C57196B9D9BC}"/>
              </a:ext>
            </a:extLst>
          </p:cNvPr>
          <p:cNvPicPr>
            <a:picLocks noChangeAspect="1"/>
          </p:cNvPicPr>
          <p:nvPr/>
        </p:nvPicPr>
        <p:blipFill>
          <a:blip r:embed="rId14"/>
          <a:stretch>
            <a:fillRect/>
          </a:stretch>
        </p:blipFill>
        <p:spPr>
          <a:xfrm>
            <a:off x="6132059" y="5940384"/>
            <a:ext cx="5801735" cy="567488"/>
          </a:xfrm>
          <a:prstGeom prst="rect">
            <a:avLst/>
          </a:prstGeom>
        </p:spPr>
      </p:pic>
    </p:spTree>
    <p:extLst>
      <p:ext uri="{BB962C8B-B14F-4D97-AF65-F5344CB8AC3E}">
        <p14:creationId xmlns:p14="http://schemas.microsoft.com/office/powerpoint/2010/main" val="272204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A59A94C-85F1-AF68-60F3-7AB5D1913FE6}"/>
              </a:ext>
            </a:extLst>
          </p:cNvPr>
          <p:cNvPicPr>
            <a:picLocks noChangeAspect="1"/>
          </p:cNvPicPr>
          <p:nvPr/>
        </p:nvPicPr>
        <p:blipFill>
          <a:blip r:embed="rId3"/>
          <a:stretch>
            <a:fillRect/>
          </a:stretch>
        </p:blipFill>
        <p:spPr>
          <a:xfrm>
            <a:off x="2937950" y="3537681"/>
            <a:ext cx="2438400" cy="2805113"/>
          </a:xfrm>
          <a:prstGeom prst="rect">
            <a:avLst/>
          </a:prstGeom>
        </p:spPr>
      </p:pic>
      <p:pic>
        <p:nvPicPr>
          <p:cNvPr id="15" name="Picture 14">
            <a:extLst>
              <a:ext uri="{FF2B5EF4-FFF2-40B4-BE49-F238E27FC236}">
                <a16:creationId xmlns:a16="http://schemas.microsoft.com/office/drawing/2014/main" id="{14251F86-0E28-B840-6E06-E4D1E633D2E2}"/>
              </a:ext>
            </a:extLst>
          </p:cNvPr>
          <p:cNvPicPr>
            <a:picLocks noChangeAspect="1"/>
          </p:cNvPicPr>
          <p:nvPr/>
        </p:nvPicPr>
        <p:blipFill>
          <a:blip r:embed="rId4"/>
          <a:stretch>
            <a:fillRect/>
          </a:stretch>
        </p:blipFill>
        <p:spPr>
          <a:xfrm>
            <a:off x="2315194" y="1475655"/>
            <a:ext cx="4138613" cy="1862138"/>
          </a:xfrm>
          <a:prstGeom prst="rect">
            <a:avLst/>
          </a:prstGeom>
        </p:spPr>
      </p:pic>
      <p:sp>
        <p:nvSpPr>
          <p:cNvPr id="2" name="TextBox 1">
            <a:extLst>
              <a:ext uri="{FF2B5EF4-FFF2-40B4-BE49-F238E27FC236}">
                <a16:creationId xmlns:a16="http://schemas.microsoft.com/office/drawing/2014/main" id="{6BA1B048-275C-4D88-A122-EDE0C6B4505E}"/>
              </a:ext>
            </a:extLst>
          </p:cNvPr>
          <p:cNvSpPr txBox="1"/>
          <p:nvPr/>
        </p:nvSpPr>
        <p:spPr>
          <a:xfrm rot="16200000">
            <a:off x="-3228945" y="3228949"/>
            <a:ext cx="6858001" cy="400110"/>
          </a:xfrm>
          <a:prstGeom prst="rect">
            <a:avLst/>
          </a:prstGeom>
          <a:solidFill>
            <a:srgbClr val="C0504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eDiscovery – APIs</a:t>
            </a:r>
          </a:p>
        </p:txBody>
      </p:sp>
      <p:pic>
        <p:nvPicPr>
          <p:cNvPr id="4" name="Picture 3">
            <a:extLst>
              <a:ext uri="{FF2B5EF4-FFF2-40B4-BE49-F238E27FC236}">
                <a16:creationId xmlns:a16="http://schemas.microsoft.com/office/drawing/2014/main" id="{4D53F74D-546D-EC69-61AA-7D63985DB182}"/>
              </a:ext>
            </a:extLst>
          </p:cNvPr>
          <p:cNvPicPr>
            <a:picLocks noChangeAspect="1"/>
          </p:cNvPicPr>
          <p:nvPr/>
        </p:nvPicPr>
        <p:blipFill>
          <a:blip r:embed="rId5"/>
          <a:stretch>
            <a:fillRect/>
          </a:stretch>
        </p:blipFill>
        <p:spPr>
          <a:xfrm>
            <a:off x="5973422" y="61107"/>
            <a:ext cx="3890963" cy="690563"/>
          </a:xfrm>
          <a:prstGeom prst="rect">
            <a:avLst/>
          </a:prstGeom>
        </p:spPr>
      </p:pic>
      <p:pic>
        <p:nvPicPr>
          <p:cNvPr id="7" name="Picture 6">
            <a:extLst>
              <a:ext uri="{FF2B5EF4-FFF2-40B4-BE49-F238E27FC236}">
                <a16:creationId xmlns:a16="http://schemas.microsoft.com/office/drawing/2014/main" id="{66DFED66-36C4-4835-A02E-D9E5D7C21AE3}"/>
              </a:ext>
            </a:extLst>
          </p:cNvPr>
          <p:cNvPicPr>
            <a:picLocks noChangeAspect="1"/>
          </p:cNvPicPr>
          <p:nvPr/>
        </p:nvPicPr>
        <p:blipFill>
          <a:blip r:embed="rId6"/>
          <a:stretch>
            <a:fillRect/>
          </a:stretch>
        </p:blipFill>
        <p:spPr>
          <a:xfrm>
            <a:off x="6412084" y="723049"/>
            <a:ext cx="2486025" cy="847725"/>
          </a:xfrm>
          <a:prstGeom prst="rect">
            <a:avLst/>
          </a:prstGeom>
        </p:spPr>
      </p:pic>
      <p:pic>
        <p:nvPicPr>
          <p:cNvPr id="13" name="Picture 12">
            <a:extLst>
              <a:ext uri="{FF2B5EF4-FFF2-40B4-BE49-F238E27FC236}">
                <a16:creationId xmlns:a16="http://schemas.microsoft.com/office/drawing/2014/main" id="{A7F49549-1C4E-38B4-B118-10CE5A97D84A}"/>
              </a:ext>
            </a:extLst>
          </p:cNvPr>
          <p:cNvPicPr>
            <a:picLocks noChangeAspect="1"/>
          </p:cNvPicPr>
          <p:nvPr/>
        </p:nvPicPr>
        <p:blipFill>
          <a:blip r:embed="rId7"/>
          <a:stretch>
            <a:fillRect/>
          </a:stretch>
        </p:blipFill>
        <p:spPr>
          <a:xfrm>
            <a:off x="3412315" y="1531352"/>
            <a:ext cx="3309938" cy="1552575"/>
          </a:xfrm>
          <a:prstGeom prst="rect">
            <a:avLst/>
          </a:prstGeom>
        </p:spPr>
      </p:pic>
      <p:pic>
        <p:nvPicPr>
          <p:cNvPr id="16" name="Picture 15">
            <a:extLst>
              <a:ext uri="{FF2B5EF4-FFF2-40B4-BE49-F238E27FC236}">
                <a16:creationId xmlns:a16="http://schemas.microsoft.com/office/drawing/2014/main" id="{0195366C-37D1-505D-65BB-A3F21F4FE691}"/>
              </a:ext>
            </a:extLst>
          </p:cNvPr>
          <p:cNvPicPr>
            <a:picLocks noChangeAspect="1"/>
          </p:cNvPicPr>
          <p:nvPr/>
        </p:nvPicPr>
        <p:blipFill>
          <a:blip r:embed="rId8"/>
          <a:stretch>
            <a:fillRect/>
          </a:stretch>
        </p:blipFill>
        <p:spPr>
          <a:xfrm>
            <a:off x="6125431" y="1544258"/>
            <a:ext cx="2747963" cy="1162050"/>
          </a:xfrm>
          <a:prstGeom prst="rect">
            <a:avLst/>
          </a:prstGeom>
        </p:spPr>
      </p:pic>
      <p:pic>
        <p:nvPicPr>
          <p:cNvPr id="19" name="Picture 18">
            <a:extLst>
              <a:ext uri="{FF2B5EF4-FFF2-40B4-BE49-F238E27FC236}">
                <a16:creationId xmlns:a16="http://schemas.microsoft.com/office/drawing/2014/main" id="{33F9BC31-C6DF-9540-6532-35F655200EAF}"/>
              </a:ext>
            </a:extLst>
          </p:cNvPr>
          <p:cNvPicPr>
            <a:picLocks noChangeAspect="1"/>
          </p:cNvPicPr>
          <p:nvPr/>
        </p:nvPicPr>
        <p:blipFill>
          <a:blip r:embed="rId9"/>
          <a:stretch>
            <a:fillRect/>
          </a:stretch>
        </p:blipFill>
        <p:spPr>
          <a:xfrm>
            <a:off x="7384626" y="1494894"/>
            <a:ext cx="4281488" cy="1504950"/>
          </a:xfrm>
          <a:prstGeom prst="rect">
            <a:avLst/>
          </a:prstGeom>
        </p:spPr>
      </p:pic>
      <p:pic>
        <p:nvPicPr>
          <p:cNvPr id="5" name="Picture 4">
            <a:extLst>
              <a:ext uri="{FF2B5EF4-FFF2-40B4-BE49-F238E27FC236}">
                <a16:creationId xmlns:a16="http://schemas.microsoft.com/office/drawing/2014/main" id="{335B210C-6618-027E-ED62-39EC6882BEA7}"/>
              </a:ext>
            </a:extLst>
          </p:cNvPr>
          <p:cNvPicPr>
            <a:picLocks noChangeAspect="1"/>
          </p:cNvPicPr>
          <p:nvPr/>
        </p:nvPicPr>
        <p:blipFill>
          <a:blip r:embed="rId10"/>
          <a:stretch>
            <a:fillRect/>
          </a:stretch>
        </p:blipFill>
        <p:spPr>
          <a:xfrm>
            <a:off x="4539646" y="343708"/>
            <a:ext cx="1828800" cy="1281113"/>
          </a:xfrm>
          <a:prstGeom prst="rect">
            <a:avLst/>
          </a:prstGeom>
        </p:spPr>
      </p:pic>
      <p:pic>
        <p:nvPicPr>
          <p:cNvPr id="10" name="Picture 9">
            <a:extLst>
              <a:ext uri="{FF2B5EF4-FFF2-40B4-BE49-F238E27FC236}">
                <a16:creationId xmlns:a16="http://schemas.microsoft.com/office/drawing/2014/main" id="{0ED2EF83-D86B-5820-F835-3D3CA9A97988}"/>
              </a:ext>
            </a:extLst>
          </p:cNvPr>
          <p:cNvPicPr>
            <a:picLocks noChangeAspect="1"/>
          </p:cNvPicPr>
          <p:nvPr/>
        </p:nvPicPr>
        <p:blipFill>
          <a:blip r:embed="rId11"/>
          <a:stretch>
            <a:fillRect/>
          </a:stretch>
        </p:blipFill>
        <p:spPr>
          <a:xfrm>
            <a:off x="6271383" y="5200410"/>
            <a:ext cx="5553075" cy="1281113"/>
          </a:xfrm>
          <a:prstGeom prst="rect">
            <a:avLst/>
          </a:prstGeom>
        </p:spPr>
      </p:pic>
      <p:pic>
        <p:nvPicPr>
          <p:cNvPr id="14" name="Picture 13">
            <a:extLst>
              <a:ext uri="{FF2B5EF4-FFF2-40B4-BE49-F238E27FC236}">
                <a16:creationId xmlns:a16="http://schemas.microsoft.com/office/drawing/2014/main" id="{944A6F21-B043-D8FE-CE61-DA01314A0266}"/>
              </a:ext>
            </a:extLst>
          </p:cNvPr>
          <p:cNvPicPr>
            <a:picLocks noChangeAspect="1"/>
          </p:cNvPicPr>
          <p:nvPr/>
        </p:nvPicPr>
        <p:blipFill>
          <a:blip r:embed="rId12"/>
          <a:stretch>
            <a:fillRect/>
          </a:stretch>
        </p:blipFill>
        <p:spPr>
          <a:xfrm>
            <a:off x="8362523" y="2652713"/>
            <a:ext cx="1633538" cy="1552575"/>
          </a:xfrm>
          <a:prstGeom prst="rect">
            <a:avLst/>
          </a:prstGeom>
        </p:spPr>
      </p:pic>
      <p:pic>
        <p:nvPicPr>
          <p:cNvPr id="17" name="Picture 16">
            <a:extLst>
              <a:ext uri="{FF2B5EF4-FFF2-40B4-BE49-F238E27FC236}">
                <a16:creationId xmlns:a16="http://schemas.microsoft.com/office/drawing/2014/main" id="{033D1D7C-639E-54B2-6275-1FA55BC986B3}"/>
              </a:ext>
            </a:extLst>
          </p:cNvPr>
          <p:cNvPicPr>
            <a:picLocks noChangeAspect="1"/>
          </p:cNvPicPr>
          <p:nvPr/>
        </p:nvPicPr>
        <p:blipFill>
          <a:blip r:embed="rId13"/>
          <a:stretch>
            <a:fillRect/>
          </a:stretch>
        </p:blipFill>
        <p:spPr>
          <a:xfrm>
            <a:off x="5641926" y="2629092"/>
            <a:ext cx="2786063" cy="2581275"/>
          </a:xfrm>
          <a:prstGeom prst="rect">
            <a:avLst/>
          </a:prstGeom>
        </p:spPr>
      </p:pic>
      <p:pic>
        <p:nvPicPr>
          <p:cNvPr id="9" name="Picture 8">
            <a:extLst>
              <a:ext uri="{FF2B5EF4-FFF2-40B4-BE49-F238E27FC236}">
                <a16:creationId xmlns:a16="http://schemas.microsoft.com/office/drawing/2014/main" id="{E684743B-F40C-0644-1158-EB256F02731D}"/>
              </a:ext>
            </a:extLst>
          </p:cNvPr>
          <p:cNvPicPr>
            <a:picLocks noChangeAspect="1"/>
          </p:cNvPicPr>
          <p:nvPr/>
        </p:nvPicPr>
        <p:blipFill>
          <a:blip r:embed="rId14"/>
          <a:stretch>
            <a:fillRect/>
          </a:stretch>
        </p:blipFill>
        <p:spPr>
          <a:xfrm>
            <a:off x="560449" y="734033"/>
            <a:ext cx="11129963" cy="5834063"/>
          </a:xfrm>
          <a:prstGeom prst="rect">
            <a:avLst/>
          </a:prstGeom>
        </p:spPr>
      </p:pic>
    </p:spTree>
    <p:extLst>
      <p:ext uri="{BB962C8B-B14F-4D97-AF65-F5344CB8AC3E}">
        <p14:creationId xmlns:p14="http://schemas.microsoft.com/office/powerpoint/2010/main" val="327024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a:br>
            <a:r>
              <a:rPr lang="en-US" sz="3200"/>
              <a:t>eDiscovery</a:t>
            </a:r>
            <a:endParaRPr lang="en-US" sz="3200" dirty="0"/>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2.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77E504-449D-486E-B40C-9D5B5C1749A2}">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www.w3.org/XML/1998/namespace"/>
    <ds:schemaRef ds:uri="http://schemas.microsoft.com/office/infopath/2007/PartnerControls"/>
    <ds:schemaRef ds:uri="fedf6241-4939-4e1b-b590-33dfacd534c5"/>
    <ds:schemaRef ds:uri="e94bc8a8-58ed-427a-9b77-9fee66e26b45"/>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146</Words>
  <Application>Microsoft Office PowerPoint</Application>
  <PresentationFormat>Widescreen</PresentationFormat>
  <Paragraphs>32</Paragraphs>
  <Slides>10</Slides>
  <Notes>10</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10</vt:i4>
      </vt:variant>
    </vt:vector>
  </HeadingPairs>
  <TitlesOfParts>
    <vt:vector size="35"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eDiscovery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 Diagrams Series eDiscovery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2023-06-13T16:04:34Z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